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3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7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5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5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9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5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8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07122-00E6-40B3-9EAD-ADFB1F19DBA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43E7-7EC0-40E2-A1F6-ADBA886ED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9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99" y="2137893"/>
            <a:ext cx="535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فصل چهارم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آبرسانی و فاضلاب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05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4552" y="115911"/>
            <a:ext cx="10831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سیستم توزیع آب ساختمان: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نکات مهم: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1- اتصال مستقیم پمپ به لوله آب شهری ممنوع است.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2- در مخازن ذخیره آب بالای 1000 لیتر باید ورودی و خروجی مخزن در دو طرف آن و روبروی هم باشد برای جلوگیری از راکد ماندن آب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3- در گنجایش مخازن بالای 4000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ل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یتر باید از دو مخزن به طور موازی استفاده شود تا در صورت تعمیرات آب ساختمان قطع نشود.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552" y="3286010"/>
            <a:ext cx="10831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انواع آن: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1- سیستم ثقلی: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مخزن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 ذخیره روی پشت بام حداقل 6 فوت بالاتر از بالالترین وسیله بهداشتی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در سیستم های بالاتر از 5 طبقه در طبقات پایین باید شیر فشار شکن نصب شود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276" y="4798632"/>
            <a:ext cx="11333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2- سیستم با فشار آب شهر: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لوله کشی آب ساختمان مستقیما به لوله آب شهر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متصل میشود(ساختمان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های ویلایی)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در این حالت بر اساس فشار آب شهری تعداد طبقات تحت پوشش مشخص میشود</a:t>
            </a:r>
          </a:p>
        </p:txBody>
      </p:sp>
    </p:spTree>
    <p:extLst>
      <p:ext uri="{BB962C8B-B14F-4D97-AF65-F5344CB8AC3E}">
        <p14:creationId xmlns:p14="http://schemas.microsoft.com/office/powerpoint/2010/main" val="12481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021" y="206062"/>
            <a:ext cx="114879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3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-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سیستم با مخزن تحت فشار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: در این سیستم یک مخزن بسته هوابندی شده وجود دارد که حدود دو سوم یا سه چهارم آن از آب و بقیه هوا میباشد(هوا توسط کمپرسور و آب توسط پمپ به داخل مخزن ارسال میشود.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فشار آب در این مخازن توسط بالشتک هوا تامین میشود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کاهش یا افزایش فشار هوای داخل مخزن تا حد تعیین شده موجب روشن شدن پمپ و تزریق آب به داخل مخزن میشود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روی لوله ورود آب به مخزن یک شیر قطع و وصل و یک شیر یکطرفه باید نصب شود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70" y="3546277"/>
            <a:ext cx="6285521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45509" y="1056725"/>
            <a:ext cx="282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فاضلاب ساختمان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628844" y="462239"/>
            <a:ext cx="334852" cy="1720730"/>
          </a:xfrm>
          <a:prstGeom prst="rightBrace">
            <a:avLst>
              <a:gd name="adj1" fmla="val 8333"/>
              <a:gd name="adj2" fmla="val 560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62239"/>
            <a:ext cx="85129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1- سبک: آب خالص با محتویات سبک نظیر کفشوی و سینک ظرفشویی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2- سنگین: شامل فضولات حیوانی یا انسانی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3- نزولات جوی: آب باران و برف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245" y="2762375"/>
            <a:ext cx="109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لوله کشی فاضلاب بایددر برابر فشار 0/3 بار از داخل و خارج بطور کامل آب بند و گازبند باشد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2912" y="4247066"/>
            <a:ext cx="646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آزمایش لوله کشی فاضلاب: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628844" y="3554569"/>
            <a:ext cx="334852" cy="24598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003" y="3593206"/>
            <a:ext cx="8203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1- هوا:مسیر لوله کشی با هوای فشرده با فشار 34/5 کیلو پاسکال و در مدت 15 دقیقه هیچ کاهش فشاری نباید در فشارسنج دیده شود.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2- آب: کلیه خروجی ها بسته و لوله ها پر از آب میشود فشار سیستم حداقل 3 متر آب بوده به مدت 15 دقیقه هیچ نشتی نباید دیده شود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3- آب و هوا: (آزمایش نهایی) کلیه سیفون ها پر از آب شده و هوا با فشار 25 میلی مترستون آب به سیستم تزریق میگردد بعد از 15 دقیقه نباید افت فشاری دیده شود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4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397" y="231820"/>
            <a:ext cx="113205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آزمایش لوله های آب باران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: با بستن موقت خروجی ها و پر کردن لوله ها با آب صورت میگیرد پس از15 دقیقه نباید کاهشی در سطح آب دیده شود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جنس لوله ها در لوله کشی آب باران: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چدن-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PVC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- فولاد گالوانیزه و پلی اتیلن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حداقل شیب لوله های افقی آب باران در داخل ساختمان یک درصد است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شیب باید به اندازه ای باشد که سرعت فاضلاب در داخل لوله برابر 70 سانتی متر برثانیه باشد و شستشوی لوله ها خودبخود انجام شود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فاضلاب خاکستری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: فاضلاب خروجی از دستشویی- وان- زیردوشی، لگن یا ماشین لباسشویی را میتوان بجای تخلیه به شبکه فاضلاب با رعایت الزاماتی برای استفاده مجدد برای شستشوی توالت یا آبیاری فضای سبز استفاده کرد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حداقل گنجایش مخزن ذخیره فاضلاب خاکستری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باید دو برابر حجم آب مورد نیاز برای شستشوی لوازم بهداشتی ساختمان و در هر صورت از 190 لیتر نباید کمتر باشد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7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61" y="594217"/>
            <a:ext cx="8400781" cy="560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1250" y="835777"/>
            <a:ext cx="587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فاضلاب جمع آوری شده: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8673920" y="505598"/>
            <a:ext cx="167426" cy="11611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8519" y="466446"/>
            <a:ext cx="345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سیستم فاضلاب شهری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چاه فاضلاب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سپتیک تانک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184" y="1666773"/>
            <a:ext cx="10953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شرط لازم برای حفر چاه مناسب بودن جنس زمین برای حفر آن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انواع چاه فاضلاب: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1- چاه فاضلاب آشپزخانه به علت وجود چربی ها باید بصورت جداگانه از فاضلاب دستشویی حفر شود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2- چاه فاضلاب دستشویی و مستراح و حمام که درای میله و انباره است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3-  چاه مخضوض آب باران ک فقط دارای میله است و به چاه جذبی معروف است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7431" y="3836596"/>
            <a:ext cx="101292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اجزای چاه فاضلاب: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1- میله:سوراخی به قطر 75 سانتیمتر ک تا رسیدن به قشری که قابلیت جذب بالایی داشته باشد ادامه میابد. طول آن حدود 9-10 متر است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2-انباره: زیر و اطراف میله را به شکل قوس خاکبرداری میکنند ک محتویات غیر قابل جذب در آنجا مدفون شوند. حجم آن حداقل 55 مترمکعب است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55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6068" y="450761"/>
            <a:ext cx="9916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سپتیک تانک: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اگر زمین آبکش نباشد یا قابلیت جذب آن کم باشد بجای حفر چاه از آن استفاده میشود.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سپتیک تانک: یک سیستم ساده دفع فاضلاب ک در آن بطور همزمان تصفیه فیزیکی(ته نشینی) و تصفیه زیستی به کمک باکتری های بی هوازی انجام میشود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زمان توقف بسته به نوع فاضلاب بین 12 ساعت تا سه روز میباشد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پساب حاصل از تصفیه در سپتیک تانک قابل استفاده در مصارف کشاورزی و آبیاری درختان است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19" y="2866558"/>
            <a:ext cx="6910723" cy="38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887" y="719888"/>
            <a:ext cx="10071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سیفون :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یک وسیله آب بندی شده که در محل اتصال وسیله بهداشتی به لوله فاضلاب قرار میگیرد و از ورود گازهای متعفن سیستم فاضلاب به فضای داخل ساختمان جلوگیری میکند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78" y="1765344"/>
            <a:ext cx="2943023" cy="2484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4850" y="2421229"/>
            <a:ext cx="6947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سیفوناژ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:اثر اتمسفر درتخلیه مایع در نتیجه پیدایش خلا  نسبی در لوله 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سیفوناژ میتواند ناسی از جریان آب ناگهانی  یا سقوط فاضلاب باشد.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در اثر بروز سیفوناژ آب موجود در سیفون تخلیه شده و راه برای باز شدن گازهای نامساعد به داخل ساختمان باز میشود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78" y="4565694"/>
            <a:ext cx="2704998" cy="20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 Nazanin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kimia</dc:creator>
  <cp:lastModifiedBy>kimia</cp:lastModifiedBy>
  <cp:revision>1</cp:revision>
  <dcterms:created xsi:type="dcterms:W3CDTF">2020-03-30T04:39:52Z</dcterms:created>
  <dcterms:modified xsi:type="dcterms:W3CDTF">2020-03-30T04:40:18Z</dcterms:modified>
</cp:coreProperties>
</file>