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56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88" y="1164921"/>
            <a:ext cx="7838662" cy="1841326"/>
          </a:xfrm>
        </p:spPr>
        <p:txBody>
          <a:bodyPr/>
          <a:lstStyle/>
          <a:p>
            <a:pPr algn="ctr"/>
            <a:r>
              <a:rPr lang="fa-IR" sz="4800" dirty="0" smtClean="0">
                <a:cs typeface="B Traffic" panose="00000400000000000000" pitchFamily="2" charset="-78"/>
              </a:rPr>
              <a:t>دانشگاه فنی و حرفه ای استان کرمان</a:t>
            </a:r>
            <a:br>
              <a:rPr lang="fa-IR" sz="4800" dirty="0" smtClean="0">
                <a:cs typeface="B Traffic" panose="00000400000000000000" pitchFamily="2" charset="-78"/>
              </a:rPr>
            </a:br>
            <a:r>
              <a:rPr lang="fa-IR" sz="4800" dirty="0" smtClean="0">
                <a:cs typeface="B Traffic" panose="00000400000000000000" pitchFamily="2" charset="-78"/>
              </a:rPr>
              <a:t>آموزشکده دختران سیرجان - کوثر</a:t>
            </a:r>
            <a:endParaRPr lang="en-US" sz="4800" dirty="0">
              <a:cs typeface="B Traffic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98" y="3645072"/>
            <a:ext cx="8825658" cy="2273475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4400" dirty="0" smtClean="0">
                <a:solidFill>
                  <a:srgbClr val="FAB222"/>
                </a:solidFill>
                <a:cs typeface="B Titr" panose="00000700000000000000" pitchFamily="2" charset="-78"/>
              </a:rPr>
              <a:t>درس هنر دستی (چاپ دستی ۳)</a:t>
            </a:r>
          </a:p>
          <a:p>
            <a:pPr algn="ctr"/>
            <a:endParaRPr lang="fa-IR" sz="4400" dirty="0" smtClean="0">
              <a:solidFill>
                <a:srgbClr val="FAB222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مدرس: فاطمه بلوردی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9" y="558861"/>
            <a:ext cx="3017530" cy="25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مراحل شابلون سازی</a:t>
            </a:r>
            <a:b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chemeClr val="accent3"/>
                </a:solidFill>
                <a:cs typeface="B Titr" panose="00000700000000000000" pitchFamily="2" charset="-78"/>
              </a:rPr>
              <a:t>برای چاپ ترافارد</a:t>
            </a:r>
            <a:endParaRPr lang="en-US" sz="3600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581" y="2617940"/>
            <a:ext cx="3273272" cy="363045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لوازم مورد نیاز:</a:t>
            </a:r>
          </a:p>
          <a:p>
            <a:pPr marL="0" indent="0" algn="r"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ا. طلق یا کاغذ</a:t>
            </a:r>
          </a:p>
          <a:p>
            <a:pPr marL="0" indent="0" algn="r"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۲. کاربن</a:t>
            </a:r>
          </a:p>
          <a:p>
            <a:pPr marL="0" indent="0" algn="r"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۳. کاتر</a:t>
            </a:r>
          </a:p>
          <a:p>
            <a:pPr marL="0" indent="0" algn="r"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۴. طرح</a:t>
            </a:r>
            <a:endParaRPr lang="en-US" sz="32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04" y="2617940"/>
            <a:ext cx="3513202" cy="351320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388" y="848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158" y="856130"/>
            <a:ext cx="9404723" cy="1134035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شماره گذاری طرح</a:t>
            </a:r>
            <a:endParaRPr lang="en-US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857" y="2662520"/>
            <a:ext cx="7927953" cy="2635622"/>
          </a:xfrm>
        </p:spPr>
        <p:txBody>
          <a:bodyPr>
            <a:normAutofit/>
          </a:bodyPr>
          <a:lstStyle/>
          <a:p>
            <a:pPr lvl="7" algn="just" rtl="1"/>
            <a:r>
              <a:rPr lang="fa-IR" sz="2400" dirty="0" smtClean="0">
                <a:cs typeface="B Traffic" panose="00000400000000000000" pitchFamily="2" charset="-78"/>
              </a:rPr>
              <a:t>با توجه به اینکه هنگام رنگامیزی، رنگ ها نباید در هم ادغام شوند، باید هر قسمت از طرح روی یک طلق کشیده شود.</a:t>
            </a:r>
          </a:p>
          <a:p>
            <a:pPr lvl="7" algn="just" rtl="1"/>
            <a:r>
              <a:rPr lang="fa-IR" sz="2400" dirty="0" smtClean="0">
                <a:cs typeface="B Traffic" panose="00000400000000000000" pitchFamily="2" charset="-78"/>
              </a:rPr>
              <a:t>بنابراین قسمت های مختلف طرح را شماره گذاری می کنیم و به تعداد هر شماره طلق انتخاب می کنیم.</a:t>
            </a:r>
          </a:p>
          <a:p>
            <a:pPr lvl="7" algn="just" rtl="1"/>
            <a:endParaRPr lang="en-US" sz="2400" dirty="0">
              <a:cs typeface="B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59" y="2153025"/>
            <a:ext cx="2922495" cy="38966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459" y="69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69577"/>
            <a:ext cx="9404723" cy="140053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انتقال طرح روی طلق ها</a:t>
            </a:r>
            <a:endParaRPr lang="en-US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79813"/>
            <a:ext cx="10407371" cy="1792938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raffic" panose="00000400000000000000" pitchFamily="2" charset="-78"/>
              </a:rPr>
              <a:t>کاربن را روی طلق میگذاریم و طرح را روی کاربن قرار می دهیم.</a:t>
            </a:r>
          </a:p>
          <a:p>
            <a:pPr algn="r" rtl="1"/>
            <a:r>
              <a:rPr lang="fa-IR" sz="2800" dirty="0" smtClean="0">
                <a:cs typeface="B Traffic" panose="00000400000000000000" pitchFamily="2" charset="-78"/>
              </a:rPr>
              <a:t>به ترتیب شماره گذاری ها، هر قسمت از طرح را روی طلق ها انتقال می دهیم.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86" y="3550025"/>
            <a:ext cx="1973761" cy="2631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55" y="3550023"/>
            <a:ext cx="1973762" cy="2631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9" y="3550022"/>
            <a:ext cx="1973762" cy="2631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03" y="3550021"/>
            <a:ext cx="1973762" cy="2631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6" y="3550021"/>
            <a:ext cx="1973763" cy="263168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388" y="73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681318"/>
            <a:ext cx="9404723" cy="1080247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برش دادن طرح ها </a:t>
            </a:r>
            <a:endParaRPr lang="en-US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20" y="2012577"/>
            <a:ext cx="10125474" cy="90543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800" dirty="0" smtClean="0">
                <a:cs typeface="B Traffic" panose="00000400000000000000" pitchFamily="2" charset="-78"/>
              </a:rPr>
              <a:t>با استفاده از کاتر، طرح ها را از طلق ها جدا می کنیم و به این ترتیب شابلون ها آماده می شود.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01" y="3012141"/>
            <a:ext cx="2631141" cy="350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73" y="3012141"/>
            <a:ext cx="2631141" cy="3508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45" y="3012141"/>
            <a:ext cx="2631141" cy="350818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545" y="587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154</Words>
  <Application>Microsoft Office PowerPoint</Application>
  <PresentationFormat>Widescreen</PresentationFormat>
  <Paragraphs>18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Titr</vt:lpstr>
      <vt:lpstr>B Traffic</vt:lpstr>
      <vt:lpstr>Century Gothic</vt:lpstr>
      <vt:lpstr>Wingdings 3</vt:lpstr>
      <vt:lpstr>Ion</vt:lpstr>
      <vt:lpstr>دانشگاه فنی و حرفه ای استان کرمان آموزشکده دختران سیرجان - کوثر</vt:lpstr>
      <vt:lpstr>مراحل شابلون سازی برای چاپ ترافارد</vt:lpstr>
      <vt:lpstr>شماره گذاری طرح</vt:lpstr>
      <vt:lpstr>انتقال طرح روی طلق ها</vt:lpstr>
      <vt:lpstr>برش دادن طرح ها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فنی و حرفه ای استان کرمان آموزشکده دختران سیرجان - کوثر</dc:title>
  <dc:creator>Fatemeh Blv</dc:creator>
  <cp:lastModifiedBy>Fatemeh Blv</cp:lastModifiedBy>
  <cp:revision>17</cp:revision>
  <dcterms:created xsi:type="dcterms:W3CDTF">2020-04-14T17:21:28Z</dcterms:created>
  <dcterms:modified xsi:type="dcterms:W3CDTF">2020-04-19T07:11:18Z</dcterms:modified>
</cp:coreProperties>
</file>