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56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288" y="1164921"/>
            <a:ext cx="7838662" cy="1841326"/>
          </a:xfrm>
        </p:spPr>
        <p:txBody>
          <a:bodyPr/>
          <a:lstStyle/>
          <a:p>
            <a:pPr algn="ctr"/>
            <a:r>
              <a:rPr lang="fa-IR" sz="4800" dirty="0" smtClean="0">
                <a:cs typeface="B Traffic" panose="00000400000000000000" pitchFamily="2" charset="-78"/>
              </a:rPr>
              <a:t>دانشگاه فنی و حرفه ای استان کرمان</a:t>
            </a:r>
            <a:br>
              <a:rPr lang="fa-IR" sz="4800" dirty="0" smtClean="0">
                <a:cs typeface="B Traffic" panose="00000400000000000000" pitchFamily="2" charset="-78"/>
              </a:rPr>
            </a:br>
            <a:r>
              <a:rPr lang="fa-IR" sz="4800" dirty="0" smtClean="0">
                <a:cs typeface="B Traffic" panose="00000400000000000000" pitchFamily="2" charset="-78"/>
              </a:rPr>
              <a:t>آموزشکده دختران سیرجان - کوثر</a:t>
            </a:r>
            <a:endParaRPr lang="en-US" sz="4800" dirty="0">
              <a:cs typeface="B Traffic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98" y="3645072"/>
            <a:ext cx="8825658" cy="2273475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4400" dirty="0" smtClean="0">
                <a:solidFill>
                  <a:srgbClr val="FAB222"/>
                </a:solidFill>
                <a:cs typeface="B Titr" panose="00000700000000000000" pitchFamily="2" charset="-78"/>
              </a:rPr>
              <a:t>درس هنر دستی (چاپ دستی ۳)</a:t>
            </a:r>
          </a:p>
          <a:p>
            <a:pPr algn="ctr"/>
            <a:endParaRPr lang="fa-IR" sz="4400" dirty="0" smtClean="0">
              <a:solidFill>
                <a:srgbClr val="FAB222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44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مدرس: فاطمه بلوردی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9" y="558861"/>
            <a:ext cx="3017530" cy="25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506" y="398930"/>
            <a:ext cx="7334528" cy="932329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FAB222"/>
                </a:solidFill>
                <a:cs typeface="B Titr" panose="00000700000000000000" pitchFamily="2" charset="-78"/>
              </a:rPr>
              <a:t>آشنایی با ابزار، وسایل و مواد</a:t>
            </a:r>
            <a:endParaRPr lang="en-US" dirty="0">
              <a:solidFill>
                <a:srgbClr val="FAB222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5" y="1653988"/>
            <a:ext cx="10636624" cy="4424083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>
                <a:cs typeface="B Traffic" panose="00000400000000000000" pitchFamily="2" charset="-78"/>
              </a:rPr>
              <a:t>کاغذ و </a:t>
            </a:r>
            <a:r>
              <a:rPr lang="fa-IR" sz="2800" dirty="0" smtClean="0">
                <a:cs typeface="B Traffic" panose="00000400000000000000" pitchFamily="2" charset="-78"/>
              </a:rPr>
              <a:t>مقوا:</a:t>
            </a:r>
          </a:p>
          <a:p>
            <a:pPr algn="just" rtl="1"/>
            <a:r>
              <a:rPr lang="fa-IR" sz="2800" dirty="0" smtClean="0">
                <a:cs typeface="B Traffic" panose="00000400000000000000" pitchFamily="2" charset="-78"/>
              </a:rPr>
              <a:t>در </a:t>
            </a:r>
            <a:r>
              <a:rPr lang="fa-IR" sz="2800" dirty="0">
                <a:cs typeface="B Traffic" panose="00000400000000000000" pitchFamily="2" charset="-78"/>
              </a:rPr>
              <a:t>کارهای چاپ دستی انواع مختلفی ازکاغذ و مقوا مورد استفاده قرار می گیرد. از کاغذهای معمولی تا مقواهای ضخیم و مخصوص. برای هر یک از تکنیک های چاپ دستی کاغذهای مخصوصی وجود دارد. برای کارهای مربوط به چاپ برجسته (حکاکی روی چوب و لینولئوم) از انواع مقواهای سفید و رنگی بافت دار و بدون بافت می توان استفاده کرد. (مقواهای روغنی، گلاسه و خشک زیاد مناسب نیستند.)</a:t>
            </a:r>
            <a:endParaRPr lang="en-US" sz="2800" dirty="0">
              <a:cs typeface="B Traffic" panose="00000400000000000000" pitchFamily="2" charset="-78"/>
            </a:endParaRPr>
          </a:p>
          <a:p>
            <a:pPr algn="just" rtl="1"/>
            <a:r>
              <a:rPr lang="fa-IR" sz="2800" dirty="0">
                <a:cs typeface="B Traffic" panose="00000400000000000000" pitchFamily="2" charset="-78"/>
              </a:rPr>
              <a:t>برای کارهای مربوط به چاپ شابلونی (استنسیل و سیلک اسکرین) با توجه به نوع رنگی که به کار خواهد رفت، از گونه های متنوعی از کاغذ و مقوا می توان استفاده کرد.</a:t>
            </a:r>
            <a:endParaRPr lang="en-US" sz="2800" dirty="0">
              <a:cs typeface="B Traffic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035" y="865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573742"/>
            <a:ext cx="9780912" cy="4195481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>
                <a:cs typeface="B Traffic" panose="00000400000000000000" pitchFamily="2" charset="-78"/>
              </a:rPr>
              <a:t>مرکب </a:t>
            </a:r>
            <a:r>
              <a:rPr lang="fa-IR" sz="2800" dirty="0" smtClean="0">
                <a:cs typeface="B Traffic" panose="00000400000000000000" pitchFamily="2" charset="-78"/>
              </a:rPr>
              <a:t>چاپ:</a:t>
            </a:r>
          </a:p>
          <a:p>
            <a:pPr algn="just" rtl="1"/>
            <a:r>
              <a:rPr lang="fa-IR" sz="2800" dirty="0" smtClean="0">
                <a:cs typeface="B Traffic" panose="00000400000000000000" pitchFamily="2" charset="-78"/>
              </a:rPr>
              <a:t>نوعی </a:t>
            </a:r>
            <a:r>
              <a:rPr lang="fa-IR" sz="2800" dirty="0">
                <a:cs typeface="B Traffic" panose="00000400000000000000" pitchFamily="2" charset="-78"/>
              </a:rPr>
              <a:t>مرکب بسیار غلیظ است که در رنگ های اصلی (آبی، زرد، قرمز)، سیاه، سفید، طلایی و نقره ای تهیه می شود و عمدتاً در چاپخانه ها مورد استفاده قرار می گیرد. مرکب چاپ مخصوص چاپ روی کاغذ و مقوا تهیه شده و مناسب ترین نوع رنگ برای به دست آوردن نتیجه مطلوب در تکنیک های مختلف چاپ هنری است. رنگ های روغنی، گواش، آبرنگ و آکریلیک و... نیز در برخی تکنیک ها مورد استفاده قرار میگیرد.</a:t>
            </a:r>
            <a:endParaRPr lang="en-US" sz="2800" dirty="0"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74" y="3863365"/>
            <a:ext cx="3252694" cy="27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7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165411"/>
            <a:ext cx="5289595" cy="2545977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>
                <a:cs typeface="B Traffic" panose="00000400000000000000" pitchFamily="2" charset="-78"/>
              </a:rPr>
              <a:t>غلتک چاپ: این ابزار از یک استوانه لاستیکی و یک دسته ساخته شده و برای پخش کردن یکنواخت رنگ روی سطوح مورد استفاده قرار می گیرد.</a:t>
            </a:r>
            <a:endParaRPr lang="en-US" sz="2800" dirty="0">
              <a:cs typeface="B Traffic" panose="000004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8" y="1165411"/>
            <a:ext cx="5289595" cy="254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 rtl="1"/>
            <a:r>
              <a:rPr lang="fa-IR" sz="2800" dirty="0">
                <a:cs typeface="B Traffic" panose="00000400000000000000" pitchFamily="2" charset="-78"/>
              </a:rPr>
              <a:t>تامپون: وسیله ای است که با آن کلیشه را مرکبی می کنند. تامپون را می توان با یک تکه چرم یا یک تکه پارچة ریز بافت و مقداری پنبه ساخت.</a:t>
            </a:r>
            <a:endParaRPr lang="en-US" sz="2800" dirty="0"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64" y="3230960"/>
            <a:ext cx="3129429" cy="323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3809632"/>
            <a:ext cx="5425469" cy="20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7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205754"/>
            <a:ext cx="5370275" cy="4195481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>
                <a:cs typeface="B Traffic" panose="00000400000000000000" pitchFamily="2" charset="-78"/>
              </a:rPr>
              <a:t>مغار: این ابزار برای ایجاد خراش، شیار یا برداشتن قسمت هایی از لوحه یا کلیشه مورد استفاده قرار می گیرد. مغارها انواع مختلفی دارند و برای تکنیک های مختلف به کار می روند.</a:t>
            </a:r>
            <a:endParaRPr lang="en-US" sz="2800" dirty="0">
              <a:cs typeface="B Traffic" panose="000004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648" y="1205754"/>
            <a:ext cx="4921623" cy="467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 rtl="1"/>
            <a:r>
              <a:rPr lang="fa-IR" sz="2800" dirty="0">
                <a:cs typeface="B Traffic" panose="00000400000000000000" pitchFamily="2" charset="-78"/>
              </a:rPr>
              <a:t>میز کار: در هر کارگاه به تناسب فضا و نوع کار میزهای متعددی لازم است. بهترین پوشش برای سطح میز چاپ، شیشه ضخیم است که هم در مقابل شوینده ها و حلال ها مقاوم است و هم به راحتی پاک می شود و برای استفاده بعدی آماده می شود. سطوح تخت شیشه ای از مهمترین وسایل موجود در کارگاه چاپ دستی است.</a:t>
            </a:r>
            <a:endParaRPr lang="en-US" sz="2800" dirty="0"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2" y="3506647"/>
            <a:ext cx="3721847" cy="31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3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77" y="1461247"/>
            <a:ext cx="8946541" cy="4195481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>
                <a:cs typeface="B Traffic" panose="00000400000000000000" pitchFamily="2" charset="-78"/>
              </a:rPr>
              <a:t>ابزارهای طراحی نیز از ملزومات برای انجام کار چاپ دستی است. وسایلی مثل، مدادهای طراحی، پاک کن، خطکش فلزی، کاتر، قیچی</a:t>
            </a:r>
            <a:r>
              <a:rPr lang="fa-IR" sz="2800" dirty="0" smtClean="0">
                <a:cs typeface="B Traffic" panose="00000400000000000000" pitchFamily="2" charset="-78"/>
              </a:rPr>
              <a:t>،</a:t>
            </a:r>
            <a:r>
              <a:rPr lang="en-US" sz="2800" dirty="0" smtClean="0">
                <a:cs typeface="B Traffic" panose="00000400000000000000" pitchFamily="2" charset="-78"/>
              </a:rPr>
              <a:t> </a:t>
            </a:r>
            <a:r>
              <a:rPr lang="fa-IR" sz="2800" dirty="0" smtClean="0">
                <a:cs typeface="B Traffic" panose="00000400000000000000" pitchFamily="2" charset="-78"/>
              </a:rPr>
              <a:t>کاردک، </a:t>
            </a:r>
            <a:r>
              <a:rPr lang="fa-IR" sz="2800" dirty="0">
                <a:cs typeface="B Traffic" panose="00000400000000000000" pitchFamily="2" charset="-78"/>
              </a:rPr>
              <a:t>چسب کاغذی، چسب مایع، تخته شاسی، کاغذ باطله و پارچه، کاغذ کالک و پوستی</a:t>
            </a:r>
            <a:r>
              <a:rPr lang="fa-IR" sz="2800" dirty="0" smtClean="0">
                <a:cs typeface="B Traffic" panose="00000400000000000000" pitchFamily="2" charset="-78"/>
              </a:rPr>
              <a:t>، حلال ها و شوینده ها،  </a:t>
            </a:r>
            <a:r>
              <a:rPr lang="fa-IR" sz="2800" dirty="0">
                <a:cs typeface="B Traffic" panose="00000400000000000000" pitchFamily="2" charset="-78"/>
              </a:rPr>
              <a:t>از جمله این ابزار و مواد کارگاه چاپ دستی هستند.</a:t>
            </a:r>
            <a:endParaRPr lang="en-US" sz="2800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1825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</TotalTime>
  <Words>466</Words>
  <Application>Microsoft Office PowerPoint</Application>
  <PresentationFormat>Widescreen</PresentationFormat>
  <Paragraphs>15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 Titr</vt:lpstr>
      <vt:lpstr>B Traffic</vt:lpstr>
      <vt:lpstr>Century Gothic</vt:lpstr>
      <vt:lpstr>Wingdings 3</vt:lpstr>
      <vt:lpstr>Ion</vt:lpstr>
      <vt:lpstr>دانشگاه فنی و حرفه ای استان کرمان آموزشکده دختران سیرجان - کوثر</vt:lpstr>
      <vt:lpstr>آشنایی با ابزار، وسایل و مواد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فنی و حرفه ای استان کرمان آموزشکده دختران سیرجان - کوثر</dc:title>
  <dc:creator>Fatemeh Blv</dc:creator>
  <cp:lastModifiedBy>Fatemeh Blv</cp:lastModifiedBy>
  <cp:revision>32</cp:revision>
  <dcterms:created xsi:type="dcterms:W3CDTF">2020-04-14T17:21:28Z</dcterms:created>
  <dcterms:modified xsi:type="dcterms:W3CDTF">2020-04-18T11:54:39Z</dcterms:modified>
</cp:coreProperties>
</file>