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87145" autoAdjust="0"/>
  </p:normalViewPr>
  <p:slideViewPr>
    <p:cSldViewPr>
      <p:cViewPr varScale="1">
        <p:scale>
          <a:sx n="68" d="100"/>
          <a:sy n="68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2876" y="500042"/>
            <a:ext cx="885828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cs typeface="B Mitra" pitchFamily="2" charset="-78"/>
              </a:rPr>
              <a:t>جلسه </a:t>
            </a:r>
            <a:r>
              <a:rPr lang="fa-IR" sz="2400" b="1" dirty="0" smtClean="0">
                <a:cs typeface="B Mitra" pitchFamily="2" charset="-78"/>
              </a:rPr>
              <a:t>ششم:معماری </a:t>
            </a:r>
            <a:r>
              <a:rPr lang="fa-IR" sz="2400" b="1" dirty="0" smtClean="0">
                <a:cs typeface="B Mitra" pitchFamily="2" charset="-78"/>
              </a:rPr>
              <a:t>مدرن </a:t>
            </a:r>
            <a:r>
              <a:rPr lang="fa-IR" sz="2400" b="1" dirty="0" smtClean="0">
                <a:cs typeface="B Mitra" pitchFamily="2" charset="-78"/>
              </a:rPr>
              <a:t>متاخر</a:t>
            </a:r>
            <a:endParaRPr lang="fa-IR" sz="2400" b="1" dirty="0" smtClean="0">
              <a:cs typeface="B Mitra" pitchFamily="2" charset="-78"/>
            </a:endParaRPr>
          </a:p>
          <a:p>
            <a:endParaRPr lang="fa-IR" sz="2000" b="1" dirty="0" smtClean="0"/>
          </a:p>
          <a:p>
            <a:r>
              <a:rPr lang="fa-IR" sz="2000" dirty="0" smtClean="0">
                <a:cs typeface="B Mitra" pitchFamily="2" charset="-78"/>
              </a:rPr>
              <a:t> بعد از جنگ جهانی دوم تا دهه هفتاد</a:t>
            </a:r>
          </a:p>
          <a:p>
            <a:r>
              <a:rPr lang="fa-IR" sz="2000" dirty="0" smtClean="0">
                <a:cs typeface="B Mitra" pitchFamily="2" charset="-78"/>
              </a:rPr>
              <a:t> فرانک روید رایت معروف ترین </a:t>
            </a:r>
            <a:r>
              <a:rPr lang="fa-IR" sz="2000" dirty="0" smtClean="0">
                <a:cs typeface="B Mitra" pitchFamily="2" charset="-78"/>
              </a:rPr>
              <a:t>معمار این دوره </a:t>
            </a:r>
            <a:r>
              <a:rPr lang="fa-IR" sz="2000" dirty="0" smtClean="0">
                <a:cs typeface="B Mitra" pitchFamily="2" charset="-78"/>
              </a:rPr>
              <a:t>نیز بوده ، او در هر </a:t>
            </a:r>
            <a:r>
              <a:rPr lang="fa-IR" sz="2000" dirty="0" smtClean="0">
                <a:cs typeface="B Mitra" pitchFamily="2" charset="-78"/>
              </a:rPr>
              <a:t>سه </a:t>
            </a:r>
            <a:r>
              <a:rPr lang="fa-IR" sz="2000" dirty="0" smtClean="0">
                <a:cs typeface="B Mitra" pitchFamily="2" charset="-78"/>
              </a:rPr>
              <a:t>دوره معماری مدرن ساختمان هایی با شهرت</a:t>
            </a:r>
          </a:p>
          <a:p>
            <a:r>
              <a:rPr lang="fa-IR" sz="2000" dirty="0" smtClean="0">
                <a:cs typeface="B Mitra" pitchFamily="2" charset="-78"/>
              </a:rPr>
              <a:t>جهانی ساخته است.</a:t>
            </a:r>
          </a:p>
          <a:p>
            <a:r>
              <a:rPr lang="fa-IR" sz="2000" dirty="0" smtClean="0">
                <a:cs typeface="B Mitra" pitchFamily="2" charset="-78"/>
              </a:rPr>
              <a:t> موزه گوگنهایم در نیویورک به عنوان آخرین شاهکار رایت</a:t>
            </a:r>
          </a:p>
          <a:p>
            <a:r>
              <a:rPr lang="fa-IR" sz="2000" dirty="0" smtClean="0">
                <a:cs typeface="B Mitra" pitchFamily="2" charset="-78"/>
              </a:rPr>
              <a:t> دور شدن لوکوربوزیه از عقاید </a:t>
            </a:r>
            <a:r>
              <a:rPr lang="fa-IR" sz="2000" dirty="0" smtClean="0">
                <a:cs typeface="B Mitra" pitchFamily="2" charset="-78"/>
              </a:rPr>
              <a:t>خود در طراحی تندیسهای مکعب گونه و </a:t>
            </a:r>
            <a:r>
              <a:rPr lang="fa-IR" sz="2000" dirty="0" smtClean="0">
                <a:cs typeface="B Mitra" pitchFamily="2" charset="-78"/>
              </a:rPr>
              <a:t>تمایل به تندیس های احساس </a:t>
            </a:r>
            <a:r>
              <a:rPr lang="fa-IR" sz="2000" dirty="0" smtClean="0">
                <a:cs typeface="B Mitra" pitchFamily="2" charset="-78"/>
              </a:rPr>
              <a:t>گرایانه(ساختمان </a:t>
            </a:r>
            <a:r>
              <a:rPr lang="fa-IR" sz="2000" dirty="0" smtClean="0">
                <a:cs typeface="B Mitra" pitchFamily="2" charset="-78"/>
              </a:rPr>
              <a:t>های </a:t>
            </a:r>
            <a:r>
              <a:rPr lang="fa-IR" sz="2000" dirty="0" smtClean="0">
                <a:cs typeface="B Mitra" pitchFamily="2" charset="-78"/>
              </a:rPr>
              <a:t>چندیگار هند،کلیسای رونشان پاریس و مرکز </a:t>
            </a:r>
            <a:r>
              <a:rPr lang="fa-IR" sz="2000" dirty="0" smtClean="0">
                <a:cs typeface="B Mitra" pitchFamily="2" charset="-78"/>
              </a:rPr>
              <a:t>هنری کارپنتر در دانشگاه هاروارد </a:t>
            </a:r>
          </a:p>
          <a:p>
            <a:r>
              <a:rPr lang="fa-IR" sz="2000" dirty="0" smtClean="0">
                <a:cs typeface="B Mitra" pitchFamily="2" charset="-78"/>
              </a:rPr>
              <a:t> </a:t>
            </a:r>
            <a:r>
              <a:rPr lang="fa-IR" sz="2400" b="1" dirty="0" smtClean="0">
                <a:cs typeface="B Mitra" pitchFamily="2" charset="-78"/>
              </a:rPr>
              <a:t>تمایل معماران جوانتر به تندیس گرایی </a:t>
            </a:r>
            <a:r>
              <a:rPr lang="fa-IR" sz="2400" b="1" dirty="0" smtClean="0">
                <a:cs typeface="B Mitra" pitchFamily="2" charset="-78"/>
              </a:rPr>
              <a:t>(چند ساختمان تندیس گرا):</a:t>
            </a:r>
            <a:endParaRPr lang="fa-IR" sz="2400" b="1" dirty="0" smtClean="0">
              <a:cs typeface="B Mitra" pitchFamily="2" charset="-78"/>
            </a:endParaRPr>
          </a:p>
          <a:p>
            <a:r>
              <a:rPr lang="fa-IR" sz="2000" b="1" dirty="0" smtClean="0">
                <a:cs typeface="B Mitra" pitchFamily="2" charset="-78"/>
              </a:rPr>
              <a:t>ارو سرینن</a:t>
            </a:r>
            <a:r>
              <a:rPr lang="fa-IR" sz="2000" dirty="0" smtClean="0">
                <a:cs typeface="B Mitra" pitchFamily="2" charset="-78"/>
              </a:rPr>
              <a:t>: ترمینال </a:t>
            </a:r>
            <a:r>
              <a:rPr lang="en-US" sz="2000" dirty="0" smtClean="0">
                <a:cs typeface="B Mitra" pitchFamily="2" charset="-78"/>
              </a:rPr>
              <a:t>T.W.A </a:t>
            </a:r>
            <a:r>
              <a:rPr lang="fa-IR" sz="2000" dirty="0" smtClean="0">
                <a:cs typeface="B Mitra" pitchFamily="2" charset="-78"/>
              </a:rPr>
              <a:t>در فرودگاه نیویورک، ترمینال فرودگاه دالاس واشینگتن</a:t>
            </a:r>
          </a:p>
          <a:p>
            <a:r>
              <a:rPr lang="fa-IR" sz="2000" b="1" dirty="0" smtClean="0">
                <a:cs typeface="B Mitra" pitchFamily="2" charset="-78"/>
              </a:rPr>
              <a:t>یورن اتسن </a:t>
            </a:r>
            <a:r>
              <a:rPr lang="fa-IR" sz="2000" dirty="0" smtClean="0">
                <a:cs typeface="B Mitra" pitchFamily="2" charset="-78"/>
              </a:rPr>
              <a:t>: اپرای سیدنی</a:t>
            </a:r>
          </a:p>
          <a:p>
            <a:r>
              <a:rPr lang="fa-IR" sz="2000" b="1" dirty="0" smtClean="0">
                <a:cs typeface="B Mitra" pitchFamily="2" charset="-78"/>
              </a:rPr>
              <a:t>کنزو تانگه </a:t>
            </a:r>
            <a:r>
              <a:rPr lang="fa-IR" sz="2000" dirty="0" smtClean="0">
                <a:cs typeface="B Mitra" pitchFamily="2" charset="-78"/>
              </a:rPr>
              <a:t>: ورزشگاه توکیو </a:t>
            </a:r>
            <a:r>
              <a:rPr lang="fa-IR" sz="2000" dirty="0" smtClean="0">
                <a:cs typeface="B Mitra" pitchFamily="2" charset="-78"/>
              </a:rPr>
              <a:t>المپیک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همه این تندیس ها با بتن ساخته شدند . بتن به مثابه خمیر </a:t>
            </a:r>
            <a:r>
              <a:rPr lang="fa-IR" sz="2000" dirty="0" smtClean="0">
                <a:cs typeface="B Mitra" pitchFamily="2" charset="-78"/>
              </a:rPr>
              <a:t>مجسمه سازی </a:t>
            </a:r>
            <a:r>
              <a:rPr lang="fa-IR" sz="2000" dirty="0" smtClean="0">
                <a:cs typeface="B Mitra" pitchFamily="2" charset="-78"/>
              </a:rPr>
              <a:t>.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400" b="1" dirty="0" smtClean="0">
                <a:cs typeface="B Mitra" pitchFamily="2" charset="-78"/>
              </a:rPr>
              <a:t>پ</a:t>
            </a:r>
            <a:r>
              <a:rPr lang="fa-IR" sz="2400" b="1" dirty="0" smtClean="0">
                <a:cs typeface="B Mitra" pitchFamily="2" charset="-78"/>
              </a:rPr>
              <a:t>روتالیسم:نمایش </a:t>
            </a:r>
            <a:r>
              <a:rPr lang="fa-IR" sz="2400" b="1" dirty="0" smtClean="0">
                <a:cs typeface="B Mitra" pitchFamily="2" charset="-78"/>
              </a:rPr>
              <a:t>بتن و </a:t>
            </a:r>
            <a:r>
              <a:rPr lang="fa-IR" sz="2400" b="1" dirty="0" smtClean="0">
                <a:cs typeface="B Mitra" pitchFamily="2" charset="-78"/>
              </a:rPr>
              <a:t>سطح </a:t>
            </a:r>
            <a:r>
              <a:rPr lang="fa-IR" sz="2400" b="1" dirty="0" smtClean="0">
                <a:cs typeface="B Mitra" pitchFamily="2" charset="-78"/>
              </a:rPr>
              <a:t>خشن </a:t>
            </a:r>
            <a:r>
              <a:rPr lang="fa-IR" sz="2400" b="1" dirty="0" smtClean="0">
                <a:cs typeface="B Mitra" pitchFamily="2" charset="-78"/>
              </a:rPr>
              <a:t>آن</a:t>
            </a:r>
            <a:endParaRPr lang="fa-IR" sz="2400" b="1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پل رودولف و طرح آن برای دانشکده معماری و هنر دانشگاه ییل در امریکا بهترین نمونه این سبک است . استفاده از</a:t>
            </a:r>
          </a:p>
          <a:p>
            <a:r>
              <a:rPr lang="fa-IR" sz="2000" dirty="0" smtClean="0">
                <a:cs typeface="B Mitra" pitchFamily="2" charset="-78"/>
              </a:rPr>
              <a:t>تیرها بتنی به طور اغراق آمیر بروی احجام مکعبی شکل</a:t>
            </a:r>
          </a:p>
          <a:p>
            <a:r>
              <a:rPr lang="fa-IR" sz="2000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طراحی شهر برازیلیا </a:t>
            </a:r>
            <a:r>
              <a:rPr lang="fa-IR" sz="2000" dirty="0" smtClean="0">
                <a:cs typeface="B Mitra" pitchFamily="2" charset="-78"/>
              </a:rPr>
              <a:t>توسط لوچیا کوستا و اسکار </a:t>
            </a:r>
            <a:r>
              <a:rPr lang="fa-IR" sz="2000" dirty="0" smtClean="0">
                <a:cs typeface="B Mitra" pitchFamily="2" charset="-78"/>
              </a:rPr>
              <a:t>نیمایر(عدم </a:t>
            </a:r>
            <a:r>
              <a:rPr lang="fa-IR" sz="2000" dirty="0" smtClean="0">
                <a:cs typeface="B Mitra" pitchFamily="2" charset="-78"/>
              </a:rPr>
              <a:t>توجه به عابر پیاده و مقیاس انسانی در این </a:t>
            </a:r>
            <a:r>
              <a:rPr lang="fa-IR" sz="2000" dirty="0" smtClean="0">
                <a:cs typeface="B Mitra" pitchFamily="2" charset="-78"/>
              </a:rPr>
              <a:t>شهر)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این </a:t>
            </a:r>
            <a:r>
              <a:rPr lang="fa-IR" sz="2000" dirty="0" smtClean="0">
                <a:cs typeface="B Mitra" pitchFamily="2" charset="-78"/>
              </a:rPr>
              <a:t>شهر </a:t>
            </a:r>
            <a:r>
              <a:rPr lang="fa-IR" sz="2000" dirty="0" smtClean="0">
                <a:cs typeface="B Mitra" pitchFamily="2" charset="-78"/>
              </a:rPr>
              <a:t>به عنوان نماد شهرسازی مدرن توسط پست مدرن ها </a:t>
            </a:r>
            <a:r>
              <a:rPr lang="fa-IR" sz="2000" dirty="0" smtClean="0">
                <a:cs typeface="B Mitra" pitchFamily="2" charset="-78"/>
              </a:rPr>
              <a:t>مورد </a:t>
            </a:r>
            <a:r>
              <a:rPr lang="fa-IR" sz="2000" dirty="0" smtClean="0">
                <a:cs typeface="B Mitra" pitchFamily="2" charset="-78"/>
              </a:rPr>
              <a:t>انتقاد شدید قرار داشت :</a:t>
            </a:r>
          </a:p>
          <a:p>
            <a:r>
              <a:rPr lang="fa-IR" sz="2000" dirty="0" smtClean="0">
                <a:cs typeface="B Mitra" pitchFamily="2" charset="-78"/>
              </a:rPr>
              <a:t>رابرت ونچوری، چالز جنکز، برنت برولین </a:t>
            </a:r>
            <a:r>
              <a:rPr lang="fa-IR" sz="2000" dirty="0" smtClean="0">
                <a:cs typeface="B Mitra" pitchFamily="2" charset="-78"/>
              </a:rPr>
              <a:t>:این </a:t>
            </a:r>
            <a:r>
              <a:rPr lang="fa-IR" sz="2000" dirty="0" smtClean="0">
                <a:cs typeface="B Mitra" pitchFamily="2" charset="-78"/>
              </a:rPr>
              <a:t>شهر ها غیر انسانی و فاقد هرگونه هویت تاریخی و فرهنگی </a:t>
            </a:r>
            <a:r>
              <a:rPr lang="fa-IR" sz="2000" dirty="0" smtClean="0">
                <a:cs typeface="B Mitra" pitchFamily="2" charset="-78"/>
              </a:rPr>
              <a:t>اند.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.</a:t>
            </a:r>
            <a:endParaRPr lang="fa-IR" sz="2000" dirty="0">
              <a:cs typeface="B Mitra" pitchFamily="2" charset="-78"/>
            </a:endParaRPr>
          </a:p>
          <a:p>
            <a:endParaRPr lang="fa-IR" sz="2000" dirty="0" smtClean="0">
              <a:cs typeface="B Mitra" pitchFamily="2" charset="-78"/>
            </a:endParaRPr>
          </a:p>
          <a:p>
            <a:endParaRPr lang="fa-IR" sz="2000" dirty="0">
              <a:cs typeface="B Mitra" pitchFamily="2" charset="-78"/>
            </a:endParaRPr>
          </a:p>
          <a:p>
            <a:endParaRPr lang="fa-IR" sz="20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24691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cs typeface="B Mitra" pitchFamily="2" charset="-78"/>
              </a:rPr>
              <a:t> در ایران شهرک اکباتان </a:t>
            </a:r>
            <a:r>
              <a:rPr lang="fa-IR" sz="2000" dirty="0" smtClean="0">
                <a:cs typeface="B Mitra" pitchFamily="2" charset="-78"/>
              </a:rPr>
              <a:t>تهران توسط </a:t>
            </a:r>
            <a:r>
              <a:rPr lang="fa-IR" sz="2000" dirty="0" smtClean="0">
                <a:cs typeface="B Mitra" pitchFamily="2" charset="-78"/>
              </a:rPr>
              <a:t>همین مکتب </a:t>
            </a:r>
            <a:r>
              <a:rPr lang="fa-IR" sz="2000" dirty="0" smtClean="0">
                <a:cs typeface="B Mitra" pitchFamily="2" charset="-78"/>
              </a:rPr>
              <a:t>فکری(شهرسازی لوکوربوزیه) </a:t>
            </a:r>
            <a:r>
              <a:rPr lang="fa-IR" sz="2000" dirty="0" smtClean="0">
                <a:cs typeface="B Mitra" pitchFamily="2" charset="-78"/>
              </a:rPr>
              <a:t>طراحی شده است .</a:t>
            </a:r>
          </a:p>
          <a:p>
            <a:r>
              <a:rPr lang="fa-IR" sz="2000" dirty="0" smtClean="0">
                <a:cs typeface="B Mitra" pitchFamily="2" charset="-78"/>
              </a:rPr>
              <a:t> میس وندروهه تنها معمار مدرن است که سبک خود یعنی استفاده از فلز و شیشه را به زیبایی تا پایان عمر ادامه داد .</a:t>
            </a:r>
          </a:p>
          <a:p>
            <a:r>
              <a:rPr lang="fa-IR" sz="2000" dirty="0" smtClean="0">
                <a:cs typeface="B Mitra" pitchFamily="2" charset="-78"/>
              </a:rPr>
              <a:t>ساختمان سیگرم </a:t>
            </a:r>
            <a:r>
              <a:rPr lang="fa-IR" sz="2000" dirty="0" smtClean="0">
                <a:cs typeface="B Mitra" pitchFamily="2" charset="-78"/>
              </a:rPr>
              <a:t>در </a:t>
            </a:r>
            <a:r>
              <a:rPr lang="fa-IR" sz="2000" dirty="0" smtClean="0">
                <a:cs typeface="B Mitra" pitchFamily="2" charset="-78"/>
              </a:rPr>
              <a:t>نیویورک جزو اخرین کارهای او است .</a:t>
            </a:r>
          </a:p>
          <a:p>
            <a:r>
              <a:rPr lang="fa-IR" sz="2000" dirty="0" smtClean="0">
                <a:cs typeface="B Mitra" pitchFamily="2" charset="-78"/>
              </a:rPr>
              <a:t> فلیپ جانسون : خانه شیشه ای تحت تاثیر عقاید استادش میس وندروهه </a:t>
            </a:r>
            <a:r>
              <a:rPr lang="fa-IR" sz="2000" dirty="0" smtClean="0">
                <a:cs typeface="B Mitra" pitchFamily="2" charset="-78"/>
              </a:rPr>
              <a:t>(ا یده </a:t>
            </a:r>
            <a:r>
              <a:rPr lang="fa-IR" sz="2000" dirty="0" smtClean="0">
                <a:cs typeface="B Mitra" pitchFamily="2" charset="-78"/>
              </a:rPr>
              <a:t>کمتر بیشتر </a:t>
            </a:r>
            <a:r>
              <a:rPr lang="fa-IR" sz="2000" dirty="0" smtClean="0">
                <a:cs typeface="B Mitra" pitchFamily="2" charset="-78"/>
              </a:rPr>
              <a:t>است!)</a:t>
            </a:r>
          </a:p>
          <a:p>
            <a:r>
              <a:rPr lang="fa-IR" sz="2000" dirty="0" smtClean="0">
                <a:cs typeface="B Mitra" pitchFamily="2" charset="-78"/>
              </a:rPr>
              <a:t> همچنینساختمان </a:t>
            </a:r>
            <a:r>
              <a:rPr lang="fa-IR" sz="2000" dirty="0" smtClean="0">
                <a:cs typeface="B Mitra" pitchFamily="2" charset="-78"/>
              </a:rPr>
              <a:t>دوقلو پنزاویل در تگزاس  گسترش سبک بین </a:t>
            </a:r>
            <a:r>
              <a:rPr lang="fa-IR" sz="2000" dirty="0" smtClean="0">
                <a:cs typeface="B Mitra" pitchFamily="2" charset="-78"/>
              </a:rPr>
              <a:t>الملل</a:t>
            </a:r>
          </a:p>
          <a:p>
            <a:endParaRPr lang="fa-IR" sz="2000" dirty="0" smtClean="0">
              <a:cs typeface="B Mitra" pitchFamily="2" charset="-78"/>
            </a:endParaRPr>
          </a:p>
          <a:p>
            <a:r>
              <a:rPr lang="fa-IR" sz="2000" b="1" dirty="0" smtClean="0">
                <a:cs typeface="B Mitra" pitchFamily="2" charset="-78"/>
              </a:rPr>
              <a:t>سبک مینی مالیست : شعار میس وندروهه یعنی کمتر بیشتر </a:t>
            </a:r>
            <a:r>
              <a:rPr lang="fa-IR" sz="2000" b="1" dirty="0" smtClean="0">
                <a:cs typeface="B Mitra" pitchFamily="2" charset="-78"/>
              </a:rPr>
              <a:t>است.</a:t>
            </a:r>
            <a:endParaRPr lang="fa-IR" sz="2000" b="1" dirty="0" smtClean="0">
              <a:cs typeface="B Mitra" pitchFamily="2" charset="-78"/>
            </a:endParaRPr>
          </a:p>
          <a:p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لویی </a:t>
            </a:r>
            <a:r>
              <a:rPr lang="fa-IR" sz="2000" dirty="0" smtClean="0">
                <a:cs typeface="B Mitra" pitchFamily="2" charset="-78"/>
              </a:rPr>
              <a:t>کان حلقه بین مدرن و پست </a:t>
            </a:r>
            <a:r>
              <a:rPr lang="fa-IR" sz="2000" dirty="0" smtClean="0">
                <a:cs typeface="B Mitra" pitchFamily="2" charset="-78"/>
              </a:rPr>
              <a:t>مدرن(در کارهای ش </a:t>
            </a:r>
            <a:r>
              <a:rPr lang="fa-IR" sz="2000" dirty="0" smtClean="0">
                <a:cs typeface="B Mitra" pitchFamily="2" charset="-78"/>
              </a:rPr>
              <a:t>نیم نگاهی به گذشته داشت</a:t>
            </a:r>
            <a:r>
              <a:rPr lang="fa-IR" sz="2000" dirty="0" smtClean="0">
                <a:cs typeface="B Mitra" pitchFamily="2" charset="-78"/>
              </a:rPr>
              <a:t>!)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کان : تمام فرم های خالص به گونه ای در معماری رم امتحان شده است . او سنت و تاریخ را رد نمی کند </a:t>
            </a:r>
            <a:r>
              <a:rPr lang="fa-IR" sz="2000" dirty="0" smtClean="0">
                <a:cs typeface="B Mitra" pitchFamily="2" charset="-78"/>
              </a:rPr>
              <a:t>. او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تقسیم بندی فضا های ساختمان به سرویس دهنده و سرویس شونده و جدا کردن این </a:t>
            </a:r>
            <a:r>
              <a:rPr lang="fa-IR" sz="2000" dirty="0" smtClean="0">
                <a:cs typeface="B Mitra" pitchFamily="2" charset="-78"/>
              </a:rPr>
              <a:t> دو را انجام می دهد.</a:t>
            </a:r>
            <a:endParaRPr lang="fa-IR" sz="2000" dirty="0" smtClean="0">
              <a:cs typeface="B Mitra" pitchFamily="2" charset="-78"/>
            </a:endParaRPr>
          </a:p>
          <a:p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نمونه </a:t>
            </a:r>
            <a:r>
              <a:rPr lang="fa-IR" sz="2000" dirty="0" smtClean="0">
                <a:cs typeface="B Mitra" pitchFamily="2" charset="-78"/>
              </a:rPr>
              <a:t>های کان : ساختمان مجلس ملی بنگلادش در داکا ، ساختمان تحقیقات پزشکی در دانشگاه پنسیلوانیا، موزه </a:t>
            </a:r>
            <a:r>
              <a:rPr lang="fa-IR" sz="2000" dirty="0" smtClean="0">
                <a:cs typeface="B Mitra" pitchFamily="2" charset="-78"/>
              </a:rPr>
              <a:t>هنری کیمبل </a:t>
            </a:r>
            <a:r>
              <a:rPr lang="fa-IR" sz="2000" dirty="0" smtClean="0">
                <a:cs typeface="B Mitra" pitchFamily="2" charset="-78"/>
              </a:rPr>
              <a:t>در فورت ورت تگزاس</a:t>
            </a:r>
          </a:p>
          <a:p>
            <a:r>
              <a:rPr lang="fa-IR" sz="2000" dirty="0" smtClean="0">
                <a:cs typeface="B Mitra" pitchFamily="2" charset="-78"/>
              </a:rPr>
              <a:t> معماری مدرن نقطه عطفی در تاریخ معماری غرب است زیرا برای اولین بار نگرش از سنت، تاریخ و گذشته به عنوان</a:t>
            </a:r>
          </a:p>
          <a:p>
            <a:r>
              <a:rPr lang="fa-IR" sz="2000" dirty="0" smtClean="0">
                <a:cs typeface="B Mitra" pitchFamily="2" charset="-78"/>
              </a:rPr>
              <a:t>منبع الهام معماری تغییر جهت داد و آینده و پیشرفت به عنوان موضوع و هدف اصلی معماری مطرح شد </a:t>
            </a:r>
            <a:endParaRPr lang="fa-I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ahmine\tadris\moaser\4\DSC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85728"/>
            <a:ext cx="4644665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tahmine\tadris\moaser\4\DSC_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928934"/>
            <a:ext cx="4677362" cy="3600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ahmine\tadris\moaser\4\DSC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57127"/>
            <a:ext cx="5457764" cy="3158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tahmine\tadris\moaser\4\DSC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7166"/>
            <a:ext cx="5572164" cy="289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ahmine\tadris\moaser\4\DSC_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93826"/>
            <a:ext cx="4786346" cy="3461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D:\tahmine\tadris\moaser\4\DSC_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66"/>
            <a:ext cx="4572032" cy="3219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ahmine\tadris\moaser\4\DSC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5185880" cy="4300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D:\tahmine\tadris\moaser\4\DSC_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714356"/>
            <a:ext cx="2214578" cy="4262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ahmine\tadris\moaser\4\DSC_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979058" cy="4014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D:\tahmine\tadris\moaser\4\DSC_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071546"/>
            <a:ext cx="2941565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ahmine\tadris\moaser\4\DSC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04"/>
            <a:ext cx="6294971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329</TotalTime>
  <Words>458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KASRA.CO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111</cp:revision>
  <dcterms:created xsi:type="dcterms:W3CDTF">2020-04-03T10:06:05Z</dcterms:created>
  <dcterms:modified xsi:type="dcterms:W3CDTF">2020-04-03T20:15:01Z</dcterms:modified>
</cp:coreProperties>
</file>