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869B1E-FC61-4260-8BF1-F560BBA9BE70}" type="datetimeFigureOut">
              <a:rPr lang="fa-IR" smtClean="0"/>
              <a:pPr/>
              <a:t>1441/08/13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r">
              <a:buFont typeface="Courier New" pitchFamily="49" charset="0"/>
              <a:buChar char="o"/>
            </a:pPr>
            <a:r>
              <a:rPr lang="fa-IR" sz="2400" dirty="0" smtClean="0">
                <a:effectLst/>
                <a:cs typeface="B Mitra" pitchFamily="2" charset="-78"/>
              </a:rPr>
              <a:t>جلسه پنجم،ادامه مبحث </a:t>
            </a:r>
            <a:r>
              <a:rPr lang="fa-IR" sz="2400" dirty="0" smtClean="0">
                <a:effectLst/>
                <a:cs typeface="B Mitra" pitchFamily="2" charset="-78"/>
              </a:rPr>
              <a:t>طاق</a:t>
            </a:r>
            <a:r>
              <a:rPr lang="fa-IR" sz="2400" dirty="0" smtClean="0">
                <a:effectLst/>
                <a:cs typeface="B Mitra" pitchFamily="2" charset="-78"/>
              </a:rPr>
              <a:t/>
            </a:r>
            <a:br>
              <a:rPr lang="fa-IR" sz="2400" dirty="0" smtClean="0">
                <a:effectLst/>
                <a:cs typeface="B Mitra" pitchFamily="2" charset="-78"/>
              </a:rPr>
            </a:br>
            <a:endParaRPr lang="fa-IR" sz="24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6182" y="1000108"/>
            <a:ext cx="4900618" cy="5007183"/>
          </a:xfrm>
        </p:spPr>
        <p:txBody>
          <a:bodyPr>
            <a:normAutofit/>
          </a:bodyPr>
          <a:lstStyle/>
          <a:p>
            <a:pPr marL="566928" indent="-457200">
              <a:buFont typeface="Wingdings" pitchFamily="2" charset="2"/>
              <a:buChar char="v"/>
            </a:pPr>
            <a:r>
              <a:rPr lang="fa-IR" sz="2000" b="1" dirty="0" smtClean="0">
                <a:cs typeface="B Mitra" pitchFamily="2" charset="-78"/>
              </a:rPr>
              <a:t>طاق چهاربخشی</a:t>
            </a:r>
          </a:p>
          <a:p>
            <a:pPr marL="566928" indent="-457200">
              <a:buNone/>
            </a:pPr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از تقاطع دو طاق آهنگ بصورت عمود برهم در پلان به وجود می آید.که میتواند تیزه دار یا مازه دار باشد.</a:t>
            </a:r>
          </a:p>
          <a:p>
            <a:pPr marL="566928" indent="-457200">
              <a:buNone/>
            </a:pPr>
            <a:r>
              <a:rPr lang="fa-IR" sz="2000" dirty="0" smtClean="0">
                <a:cs typeface="B Mitra" pitchFamily="2" charset="-78"/>
              </a:rPr>
              <a:t>این طاق پتانسیل پوشاندن پلانهای چلیپا شکل مانند تالارهای خانه ها،شکم دریده ها(نام یک فضا در خانه های سنتی یزد) و  و بعلت خیز زیاد دارالصیفها(شبستانهای تابستانی)مساجد را دارد.مانند دارالشتا مسجد جامع یزد.</a:t>
            </a:r>
          </a:p>
          <a:p>
            <a:pPr marL="566928" indent="-457200">
              <a:buNone/>
            </a:pPr>
            <a:r>
              <a:rPr lang="fa-IR" sz="2000" dirty="0" smtClean="0">
                <a:cs typeface="B Mitra" pitchFamily="2" charset="-78"/>
              </a:rPr>
              <a:t>-هندسه پلان:مربع</a:t>
            </a:r>
          </a:p>
          <a:p>
            <a:pPr marL="566928" indent="-457200">
              <a:buNone/>
            </a:pPr>
            <a:r>
              <a:rPr lang="fa-IR" sz="2000" dirty="0" smtClean="0">
                <a:cs typeface="B Mitra" pitchFamily="2" charset="-78"/>
              </a:rPr>
              <a:t>-نحوه انتقال بار نقطه ای روی 4 تویزه همسان</a:t>
            </a:r>
          </a:p>
          <a:p>
            <a:pPr marL="566928" indent="-457200">
              <a:buNone/>
            </a:pPr>
            <a:r>
              <a:rPr lang="fa-IR" sz="2000" dirty="0" smtClean="0">
                <a:cs typeface="B Mitra" pitchFamily="2" charset="-78"/>
              </a:rPr>
              <a:t>-فرم به صورت کروکیهای زیر:</a:t>
            </a:r>
            <a:endParaRPr lang="fa-IR" sz="2000" dirty="0">
              <a:cs typeface="B Mitra" pitchFamily="2" charset="-78"/>
            </a:endParaRPr>
          </a:p>
        </p:txBody>
      </p:sp>
      <p:pic>
        <p:nvPicPr>
          <p:cNvPr id="6147" name="Picture 3" descr="C:\Documents and Settings\Administrator\Desktop\New Folder\DSC_0048'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695575" cy="592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ahmine\tadris\eslami\طاق\4bakhshi\102018_0922_1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1"/>
            <a:ext cx="3357586" cy="3771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tahmine\tadris\eslami\طاق\4bakhshi\Palladio_Palazzo_della_Ragione_up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53522"/>
            <a:ext cx="4164020" cy="5677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tahmine\tadris\eslami\طاق\4bakhshi\3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190879" cy="2924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tahmine\tadris\eslami\طاق\4bakhshi\250px-Groin_vault_plan_for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4" y="4929198"/>
            <a:ext cx="2381250" cy="1314450"/>
          </a:xfrm>
          <a:prstGeom prst="rect">
            <a:avLst/>
          </a:prstGeom>
          <a:noFill/>
        </p:spPr>
      </p:pic>
      <p:pic>
        <p:nvPicPr>
          <p:cNvPr id="1030" name="Picture 6" descr="D:\tahmine\tadris\eslami\طاق\4bakhshi\105314487780178794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3869433" cy="2571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D:\tahmine\tadris\eslami\طاق\4bakhshi\images (7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66"/>
            <a:ext cx="2275926" cy="303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D:\tahmine\tadris\eslami\طاق\4bakhshi\sabk-memari-pic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86190"/>
            <a:ext cx="2979643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D:\tahmine\tadris\eslami\طاق\4bakhshi\where-to-go-what-to-eat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6342" y="214290"/>
            <a:ext cx="1967624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hmine\tadris\eslami\طاق\4bakhshi\Screenshot_20190415-1555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35745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tahmine\tadris\eslami\طاق\4bakhshi\Screenshot_20190415-155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58" y="-24"/>
            <a:ext cx="3071798" cy="307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tahmine\tadris\eslami\طاق\4bakhshi\Screenshot_20190415-1555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3714776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tahmine\tadris\eslami\طاق\4bakhshi\Screenshot_20190415-1555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2865943" cy="287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D:\tahmine\tadris\eslami\طاق\4bakhshi\Screenshot_20190415-1556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85728"/>
            <a:ext cx="2214577" cy="2329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2400" b="0" dirty="0" smtClean="0">
                <a:effectLst/>
                <a:cs typeface="B Mitra" pitchFamily="2" charset="-78"/>
              </a:rPr>
              <a:t> </a:t>
            </a:r>
            <a:r>
              <a:rPr lang="fa-IR" sz="2400" dirty="0" smtClean="0">
                <a:effectLst/>
                <a:cs typeface="B Mitra" pitchFamily="2" charset="-78"/>
              </a:rPr>
              <a:t>طاق چهار ترک(ترکین یا چادری)</a:t>
            </a:r>
            <a:endParaRPr lang="fa-IR" sz="2400" dirty="0">
              <a:effectLst/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هندسه پلان:مربع</a:t>
            </a:r>
          </a:p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انتقال بار :گسترده روی چهار دیوار باربر</a:t>
            </a:r>
          </a:p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کروکیها بصورت زیر:</a:t>
            </a:r>
            <a:endParaRPr lang="fa-IR" sz="2000" dirty="0">
              <a:cs typeface="B Mitra" pitchFamily="2" charset="-78"/>
            </a:endParaRPr>
          </a:p>
        </p:txBody>
      </p:sp>
      <p:pic>
        <p:nvPicPr>
          <p:cNvPr id="7170" name="Picture 2" descr="C:\Documents and Settings\Administrator\Desktop\New Folder\DSC_0046'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5941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ahmine\tadris\eslami\طاق\4ترک\s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489374" cy="2986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57158" y="2143116"/>
            <a:ext cx="3071834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9" name="Picture 3" descr="D:\tahmine\tadris\eslami\طاق\4ترک\masjed-e-jame-isfahan-k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88228"/>
            <a:ext cx="5060936" cy="351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8" y="71414"/>
            <a:ext cx="2257412" cy="11430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2400" dirty="0" smtClean="0">
                <a:effectLst/>
                <a:cs typeface="B Mitra" pitchFamily="2" charset="-78"/>
              </a:rPr>
              <a:t>طاق فیلپوش(چهارگرده پوش)</a:t>
            </a:r>
            <a:endParaRPr lang="fa-IR" sz="2400" dirty="0">
              <a:effectLst/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40" y="1142984"/>
            <a:ext cx="2828916" cy="52864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در این طاق از گوشه های مربع در ارتفاع دیوارهای باربر رجهای آجر و یا سنگ و یا خشت در قطر مربع روی هم چیده تا به ارتفاع مورد نظر و یک دوم ضلع مربع برسند.سپس عرق چین روی آن سوار میشود.</a:t>
            </a:r>
          </a:p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گوشه سازی به همین نام و سبک جود دارد که در مبحث گنبد در مورد آن صحبت خواهد شد.(اسلاید بعد)</a:t>
            </a:r>
          </a:p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هندسه پلان:مربع</a:t>
            </a:r>
          </a:p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انتقال بار :گسترده روی 4 دیوار باربر</a:t>
            </a:r>
          </a:p>
          <a:p>
            <a:pPr>
              <a:buFontTx/>
              <a:buChar char="-"/>
            </a:pPr>
            <a:r>
              <a:rPr lang="fa-IR" sz="2000" dirty="0" smtClean="0">
                <a:cs typeface="B Mitra" pitchFamily="2" charset="-78"/>
              </a:rPr>
              <a:t>کروکیها و فرم بصورت زیر:</a:t>
            </a:r>
            <a:endParaRPr lang="fa-IR" sz="2000" dirty="0">
              <a:cs typeface="B Mitra" pitchFamily="2" charset="-78"/>
            </a:endParaRPr>
          </a:p>
        </p:txBody>
      </p:sp>
      <p:pic>
        <p:nvPicPr>
          <p:cNvPr id="4" name="Picture 3" descr="D:\tahmine\tadris\eslami\طاق\filpush\4'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01251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Documents and Settings\Administrator\Desktop\New Folder\DSC_0045'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634820"/>
            <a:ext cx="3429024" cy="5767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tahmine\tadris\eslami\طاق\filpush\131-43-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006172" cy="3633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D:\tahmine\tadris\eslami\طاق\filpush\220px-Squi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99599"/>
            <a:ext cx="1548066" cy="2344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D:\tahmine\tadris\eslami\طاق\filpush\8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528886" cy="378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D:\tahmine\tadris\eslami\طاق\filpush\94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143380"/>
            <a:ext cx="3429024" cy="2545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D:\tahmine\tadris\eslami\طاق\filpush\P10305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072074"/>
            <a:ext cx="2540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15140" y="4286256"/>
            <a:ext cx="19706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چند گوشه سازی به روش فیلپوش</a:t>
            </a:r>
            <a:endParaRPr lang="fa-IR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</TotalTime>
  <Words>197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جلسه پنجم،ادامه مبحث طاق </vt:lpstr>
      <vt:lpstr>Slide 2</vt:lpstr>
      <vt:lpstr>Slide 3</vt:lpstr>
      <vt:lpstr>Slide 4</vt:lpstr>
      <vt:lpstr> طاق چهار ترک(ترکین یا چادری)</vt:lpstr>
      <vt:lpstr>Slide 6</vt:lpstr>
      <vt:lpstr>طاق فیلپوش(چهارگرده پوش)</vt:lpstr>
      <vt:lpstr>Slide 8</vt:lpstr>
    </vt:vector>
  </TitlesOfParts>
  <Company>KASRA.CO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37</cp:revision>
  <dcterms:created xsi:type="dcterms:W3CDTF">2020-04-03T10:06:05Z</dcterms:created>
  <dcterms:modified xsi:type="dcterms:W3CDTF">2020-04-06T18:41:50Z</dcterms:modified>
</cp:coreProperties>
</file>