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E377E-F6E0-405C-B81D-41E43A696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281" y="1788824"/>
            <a:ext cx="6937434" cy="53186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+mn-cs"/>
              </a:rPr>
              <a:t>دانشگاه فنی و حرفه ای استان کرمان آموزشکده دختران سیرجان-کوثر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33E444-3452-4C0C-A267-406A070126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1904" y="157018"/>
            <a:ext cx="3248189" cy="16318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270C07-314C-44B7-BB41-E6215E754503}"/>
              </a:ext>
            </a:extLst>
          </p:cNvPr>
          <p:cNvSpPr txBox="1"/>
          <p:nvPr/>
        </p:nvSpPr>
        <p:spPr>
          <a:xfrm>
            <a:off x="1690252" y="3308927"/>
            <a:ext cx="8811491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400" b="1" dirty="0"/>
              <a:t>نام درس:روش های تولید</a:t>
            </a:r>
          </a:p>
          <a:p>
            <a:pPr algn="r"/>
            <a:endParaRPr lang="fa-IR" sz="2400" b="1" dirty="0"/>
          </a:p>
          <a:p>
            <a:pPr algn="r"/>
            <a:endParaRPr lang="fa-IR" sz="2400" b="1" dirty="0"/>
          </a:p>
          <a:p>
            <a:pPr algn="r"/>
            <a:r>
              <a:rPr lang="fa-IR" sz="2400" b="1" dirty="0"/>
              <a:t>شماره جلسه:جلسه هشتم غیر حضوری</a:t>
            </a:r>
          </a:p>
          <a:p>
            <a:pPr algn="r"/>
            <a:endParaRPr lang="fa-IR" sz="2400" b="1" dirty="0"/>
          </a:p>
          <a:p>
            <a:pPr algn="r"/>
            <a:endParaRPr lang="fa-IR" sz="2400" b="1" dirty="0"/>
          </a:p>
          <a:p>
            <a:pPr algn="r"/>
            <a:r>
              <a:rPr lang="fa-IR" sz="2400" b="1" dirty="0"/>
              <a:t>نام مدرس:ساره موذنی</a:t>
            </a:r>
          </a:p>
        </p:txBody>
      </p:sp>
    </p:spTree>
    <p:extLst>
      <p:ext uri="{BB962C8B-B14F-4D97-AF65-F5344CB8AC3E}">
        <p14:creationId xmlns:p14="http://schemas.microsoft.com/office/powerpoint/2010/main" val="345488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A7298-9800-4A46-8640-582AD82348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8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الرحیم</a:t>
            </a:r>
          </a:p>
        </p:txBody>
      </p:sp>
    </p:spTree>
    <p:extLst>
      <p:ext uri="{BB962C8B-B14F-4D97-AF65-F5344CB8AC3E}">
        <p14:creationId xmlns:p14="http://schemas.microsoft.com/office/powerpoint/2010/main" val="142523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1F125C-FBCF-401B-A36E-5FDF6D741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036" y="0"/>
            <a:ext cx="75738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84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85D368-7A06-45DF-AFE9-18DAF1E34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036" y="0"/>
            <a:ext cx="75738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1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82F619-8548-4536-AE10-6D358CDC3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1" y="0"/>
            <a:ext cx="75922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3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D5BF1B-3C68-4246-BF7E-3E9A70B41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036" y="0"/>
            <a:ext cx="75738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6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5EA5E-F0D7-4719-AFBF-E8749A9456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val="35712424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33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دانشگاه فنی و حرفه ای استان کرمان آموزشکده دختران سیرجان-کوثر</vt:lpstr>
      <vt:lpstr>بسم الله الرحمن الرحیم</vt:lpstr>
      <vt:lpstr>PowerPoint Presentation</vt:lpstr>
      <vt:lpstr>PowerPoint Presentation</vt:lpstr>
      <vt:lpstr>PowerPoint Presentation</vt:lpstr>
      <vt:lpstr>PowerPoint Presentation</vt:lpstr>
      <vt:lpstr>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دانشگاه فنی و حرفه ای استان کرمان آموزشکده دختران سیرجان-کوثر</dc:title>
  <dc:creator>KOWSAR Rayaneh</dc:creator>
  <cp:lastModifiedBy>KOWSAR Rayaneh</cp:lastModifiedBy>
  <cp:revision>1</cp:revision>
  <dcterms:created xsi:type="dcterms:W3CDTF">2020-04-20T22:53:11Z</dcterms:created>
  <dcterms:modified xsi:type="dcterms:W3CDTF">2020-04-20T22:57:05Z</dcterms:modified>
</cp:coreProperties>
</file>