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80" r:id="rId3"/>
    <p:sldId id="343" r:id="rId4"/>
    <p:sldId id="381" r:id="rId5"/>
    <p:sldId id="382" r:id="rId6"/>
    <p:sldId id="383" r:id="rId7"/>
    <p:sldId id="320" r:id="rId8"/>
    <p:sldId id="384" r:id="rId9"/>
    <p:sldId id="385" r:id="rId10"/>
    <p:sldId id="372" r:id="rId11"/>
    <p:sldId id="361" r:id="rId12"/>
    <p:sldId id="362" r:id="rId13"/>
    <p:sldId id="363" r:id="rId14"/>
    <p:sldId id="386" r:id="rId15"/>
    <p:sldId id="32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>
      <p:cViewPr varScale="1">
        <p:scale>
          <a:sx n="73" d="100"/>
          <a:sy n="73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48D56-E133-4FF9-BF11-AAAF463610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30F0-2B12-43D0-8CA4-2A813F97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08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C2249-1496-499D-A5AC-64AEE9F9FCFA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D0E6A-CBF2-4644-86B7-8193BB945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598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1089C-9E26-43FA-981D-33DE9264142B}" type="datetime1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D3A2-069F-44D0-8B44-29084072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D979-8E05-4967-A424-C12844F6D9B5}" type="datetime1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D3A2-069F-44D0-8B44-29084072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9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BF15-E314-4084-8F02-894D6624407A}" type="datetime1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D3A2-069F-44D0-8B44-29084072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7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1213-8F61-4D1E-AFF7-E440CA5CFDC3}" type="datetime1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D3A2-069F-44D0-8B44-29084072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50E2-8F32-4A35-9F12-3F51A717A926}" type="datetime1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D3A2-069F-44D0-8B44-29084072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95F4-6FB8-4BB1-961D-E1CABAF8D085}" type="datetime1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D3A2-069F-44D0-8B44-29084072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F563-2F7A-4669-BF42-BB389EF00800}" type="datetime1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D3A2-069F-44D0-8B44-29084072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48AF-A960-4EB7-AE04-7CD9D85E3699}" type="datetime1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D3A2-069F-44D0-8B44-29084072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5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C95F-7848-49FF-83CC-7E8B804C5DB0}" type="datetime1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D3A2-069F-44D0-8B44-29084072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1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E620-B1EE-455C-A20A-AB1BACB64C1D}" type="datetime1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D3A2-069F-44D0-8B44-29084072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9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91D2-35F2-482A-A968-8DC8325D6D0F}" type="datetime1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D3A2-069F-44D0-8B44-29084072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8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D119-8CD9-4107-B65F-2F7412B7B097}" type="datetime1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5D3A2-069F-44D0-8B44-29084072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1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100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najme\Desktop\seminar\computers pcb circuits chip 1600x1200 wallpaper_www.wall321.com_7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28600"/>
            <a:ext cx="727795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4000" b="1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بنامش و بیاریش</a:t>
            </a:r>
          </a:p>
          <a:p>
            <a:pPr algn="ctr"/>
            <a:endParaRPr lang="fa-IR" sz="4000" b="1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/>
            <a:endParaRPr lang="fa-IR" sz="4000" b="1" dirty="0" smtClean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/>
            <a:endParaRPr lang="fa-IR" sz="4000" b="1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/>
            <a:endParaRPr lang="fa-IR" sz="4000" b="1" dirty="0" smtClean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/>
            <a:endParaRPr lang="fa-IR" sz="4000" b="1" dirty="0" smtClean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/>
            <a:r>
              <a:rPr lang="fa-IR" sz="3200" b="1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نام درس: مبانی الکترونیک</a:t>
            </a:r>
          </a:p>
          <a:p>
            <a:pPr algn="r"/>
            <a:r>
              <a:rPr lang="fa-IR" sz="3200" b="1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جلسه دوم (آموزش مجازی)</a:t>
            </a:r>
          </a:p>
          <a:p>
            <a:pPr algn="r"/>
            <a:r>
              <a:rPr lang="fa-IR" sz="3200" b="1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استاد مربوطه: سهیلا دولت آبادی</a:t>
            </a:r>
          </a:p>
          <a:p>
            <a:pPr algn="r"/>
            <a:r>
              <a:rPr lang="fa-IR" sz="2400" b="1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دانشگاه فنی وحرفه ای استان کرمان، آموزشکده دختران سیرجان-کوثر</a:t>
            </a:r>
            <a:endParaRPr lang="en-US" sz="2400" b="1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87" y="1178718"/>
            <a:ext cx="2976225" cy="246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3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006" y="16764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06" y="38100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najme\Desktop\seminar\computers pcb circuits chip 1600x1200 wallpaper_www.wall321.com_7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5332" y="2411412"/>
            <a:ext cx="802174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5400" b="1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محاسبه جریان و ولتاژ مقاومت ها</a:t>
            </a:r>
          </a:p>
          <a:p>
            <a:pPr algn="r" rtl="1"/>
            <a:endParaRPr lang="fa-IR" sz="4400" b="1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 rtl="1"/>
            <a:endParaRPr lang="fa-IR" sz="4400" b="1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 rtl="1"/>
            <a:endParaRPr lang="fa-IR" sz="4400" b="1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/>
            <a:endParaRPr lang="fa-IR" sz="5400" b="1" dirty="0" smtClean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5235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yanpardaz\Desktop\pattern_wallpaper_mobile_01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6126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133600" cy="365125"/>
          </a:xfrm>
        </p:spPr>
        <p:txBody>
          <a:bodyPr/>
          <a:lstStyle/>
          <a:p>
            <a:fld id="{0085D3A2-069F-44D0-8B44-2908407237E3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33400"/>
            <a:ext cx="7620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86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yanpardaz\Desktop\pattern_wallpaper_mobile_01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5" name="Rounded Rectangle 4"/>
          <p:cNvSpPr/>
          <p:nvPr/>
        </p:nvSpPr>
        <p:spPr bwMode="auto">
          <a:xfrm>
            <a:off x="7467328" y="296090"/>
            <a:ext cx="1495697" cy="665935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/>
          <a:lstStyle/>
          <a:p>
            <a:pPr algn="ctr" rtl="1">
              <a:defRPr/>
            </a:pPr>
            <a:r>
              <a:rPr lang="fa-IR" sz="32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cs typeface="+mj-cs"/>
              </a:rPr>
              <a:t>مثال:</a:t>
            </a:r>
          </a:p>
          <a:p>
            <a:pPr algn="ctr" rtl="1">
              <a:defRPr/>
            </a:pPr>
            <a:endParaRPr lang="fa-IR" sz="32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cs typeface="+mj-cs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133600" cy="365125"/>
          </a:xfrm>
        </p:spPr>
        <p:txBody>
          <a:bodyPr/>
          <a:lstStyle/>
          <a:p>
            <a:fld id="{0085D3A2-069F-44D0-8B44-2908407237E3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37" y="1157287"/>
            <a:ext cx="7891463" cy="47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43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yanpardaz\Desktop\pattern_wallpaper_mobile_01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682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133600" cy="365125"/>
          </a:xfrm>
        </p:spPr>
        <p:txBody>
          <a:bodyPr/>
          <a:lstStyle/>
          <a:p>
            <a:fld id="{0085D3A2-069F-44D0-8B44-2908407237E3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2400"/>
            <a:ext cx="4053636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773" y="145869"/>
            <a:ext cx="3952875" cy="2597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860765"/>
            <a:ext cx="8222048" cy="390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6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yanpardaz\Desktop\pattern_wallpaper_mobile_01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682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133600" cy="365125"/>
          </a:xfrm>
        </p:spPr>
        <p:txBody>
          <a:bodyPr/>
          <a:lstStyle/>
          <a:p>
            <a:fld id="{0085D3A2-069F-44D0-8B44-2908407237E3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2400"/>
            <a:ext cx="4053636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773" y="145869"/>
            <a:ext cx="3952875" cy="2597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889069"/>
            <a:ext cx="8222048" cy="36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48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100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najme\Desktop\seminar\computers pcb circuits chip 1600x1200 wallpaper_www.wall321.com_7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8617" y="2411412"/>
            <a:ext cx="49343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6000" b="1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تشکر از توجه شما</a:t>
            </a:r>
          </a:p>
        </p:txBody>
      </p:sp>
    </p:spTree>
    <p:extLst>
      <p:ext uri="{BB962C8B-B14F-4D97-AF65-F5344CB8AC3E}">
        <p14:creationId xmlns:p14="http://schemas.microsoft.com/office/powerpoint/2010/main" val="354580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006" y="16764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06" y="38100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najme\Desktop\seminar\computers pcb circuits chip 1600x1200 wallpaper_www.wall321.com_7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7445" y="1828800"/>
            <a:ext cx="390203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4800" b="1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بهم بندی المان ها:</a:t>
            </a:r>
          </a:p>
          <a:p>
            <a:pPr marL="685800" indent="-685800" algn="r" rtl="1">
              <a:buFont typeface="Wingdings" panose="05000000000000000000" pitchFamily="2" charset="2"/>
              <a:buChar char="ü"/>
            </a:pPr>
            <a:r>
              <a:rPr lang="fa-IR" sz="4800" b="1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سری</a:t>
            </a:r>
          </a:p>
          <a:p>
            <a:pPr marL="685800" indent="-685800" algn="r" rtl="1">
              <a:buFont typeface="Wingdings" panose="05000000000000000000" pitchFamily="2" charset="2"/>
              <a:buChar char="ü"/>
            </a:pPr>
            <a:r>
              <a:rPr lang="fa-IR" sz="4800" b="1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موازی</a:t>
            </a:r>
          </a:p>
          <a:p>
            <a:pPr algn="r" rtl="1"/>
            <a:endParaRPr lang="fa-IR" sz="4800" b="1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 rtl="1"/>
            <a:endParaRPr lang="fa-IR" sz="4800" b="1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 rtl="1"/>
            <a:endParaRPr lang="fa-IR" sz="4800" b="1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/>
            <a:endParaRPr lang="fa-IR" sz="4800" b="1" dirty="0" smtClean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7939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yanpardaz\Desktop\pattern_wallpaper_mobile_01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5" name="Rounded Rectangle 4"/>
          <p:cNvSpPr/>
          <p:nvPr/>
        </p:nvSpPr>
        <p:spPr bwMode="auto">
          <a:xfrm>
            <a:off x="5334000" y="296090"/>
            <a:ext cx="3400697" cy="694509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/>
          <a:lstStyle/>
          <a:p>
            <a:pPr algn="ctr" rtl="1">
              <a:defRPr/>
            </a:pPr>
            <a:r>
              <a:rPr lang="fa-IR" sz="32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cs typeface="+mj-cs"/>
              </a:rPr>
              <a:t>موازی کردن خازن ها:</a:t>
            </a:r>
            <a:endParaRPr lang="fa-IR" sz="32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cs typeface="+mj-cs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133600" cy="365125"/>
          </a:xfrm>
        </p:spPr>
        <p:txBody>
          <a:bodyPr/>
          <a:lstStyle/>
          <a:p>
            <a:fld id="{0085D3A2-069F-44D0-8B44-2908407237E3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2" y="1343024"/>
            <a:ext cx="77628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92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yanpardaz\Desktop\pattern_wallpaper_mobile_01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5" name="Rounded Rectangle 4"/>
          <p:cNvSpPr/>
          <p:nvPr/>
        </p:nvSpPr>
        <p:spPr bwMode="auto">
          <a:xfrm>
            <a:off x="2209800" y="296090"/>
            <a:ext cx="6524897" cy="694509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/>
          <a:lstStyle/>
          <a:p>
            <a:pPr algn="ctr" rtl="1">
              <a:defRPr/>
            </a:pPr>
            <a:r>
              <a:rPr lang="fa-IR" sz="32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cs typeface="+mj-cs"/>
              </a:rPr>
              <a:t> مثال از محاسبه خازن معادل موازی:</a:t>
            </a:r>
            <a:endParaRPr lang="fa-IR" sz="32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cs typeface="+mj-cs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133600" cy="365125"/>
          </a:xfrm>
        </p:spPr>
        <p:txBody>
          <a:bodyPr/>
          <a:lstStyle/>
          <a:p>
            <a:fld id="{0085D3A2-069F-44D0-8B44-2908407237E3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7" y="1728787"/>
            <a:ext cx="8239125" cy="38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01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yanpardaz\Desktop\pattern_wallpaper_mobile_01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5" name="Rounded Rectangle 4"/>
          <p:cNvSpPr/>
          <p:nvPr/>
        </p:nvSpPr>
        <p:spPr bwMode="auto">
          <a:xfrm>
            <a:off x="5334000" y="296090"/>
            <a:ext cx="3400697" cy="694509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/>
          <a:lstStyle/>
          <a:p>
            <a:pPr algn="ctr" rtl="1">
              <a:defRPr/>
            </a:pPr>
            <a:r>
              <a:rPr lang="fa-IR" sz="32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cs typeface="+mj-cs"/>
              </a:rPr>
              <a:t>موازی کردن سلف ها:</a:t>
            </a:r>
            <a:endParaRPr lang="fa-IR" sz="32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cs typeface="+mj-cs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133600" cy="365125"/>
          </a:xfrm>
        </p:spPr>
        <p:txBody>
          <a:bodyPr/>
          <a:lstStyle/>
          <a:p>
            <a:fld id="{0085D3A2-069F-44D0-8B44-2908407237E3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84" y="1080407"/>
            <a:ext cx="82486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98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yanpardaz\Desktop\pattern_wallpaper_mobile_01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5" name="Rounded Rectangle 4"/>
          <p:cNvSpPr/>
          <p:nvPr/>
        </p:nvSpPr>
        <p:spPr bwMode="auto">
          <a:xfrm>
            <a:off x="5105400" y="296090"/>
            <a:ext cx="3629297" cy="694509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/>
          <a:lstStyle/>
          <a:p>
            <a:pPr algn="ctr" rtl="1">
              <a:defRPr/>
            </a:pPr>
            <a:r>
              <a:rPr lang="fa-IR" sz="32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cs typeface="+mj-cs"/>
              </a:rPr>
              <a:t>موازی کردن مقاومت ها:</a:t>
            </a:r>
            <a:endParaRPr lang="fa-IR" sz="32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cs typeface="+mj-cs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133600" cy="365125"/>
          </a:xfrm>
        </p:spPr>
        <p:txBody>
          <a:bodyPr/>
          <a:lstStyle/>
          <a:p>
            <a:fld id="{0085D3A2-069F-44D0-8B44-2908407237E3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37" y="1185862"/>
            <a:ext cx="75533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68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100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najme\Desktop\seminar\computers pcb circuits chip 1600x1200 wallpaper_www.wall321.com_7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-130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8419" y="2631107"/>
            <a:ext cx="68547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4800" b="1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حل چند مثال از بهم بندی المان ها</a:t>
            </a:r>
            <a:endParaRPr lang="fa-IR" sz="4400" b="1" dirty="0" smtClean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/>
            <a:endParaRPr lang="fa-IR" sz="4800" b="1" dirty="0" smtClean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4504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yanpardaz\Desktop\pattern_wallpaper_mobile_01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133600" cy="365125"/>
          </a:xfrm>
        </p:spPr>
        <p:txBody>
          <a:bodyPr/>
          <a:lstStyle/>
          <a:p>
            <a:fld id="{0085D3A2-069F-44D0-8B44-2908407237E3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557212"/>
            <a:ext cx="824865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3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yanpardaz\Desktop\pattern_wallpaper_mobile_01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133600" cy="365125"/>
          </a:xfrm>
        </p:spPr>
        <p:txBody>
          <a:bodyPr/>
          <a:lstStyle/>
          <a:p>
            <a:fld id="{0085D3A2-069F-44D0-8B44-2908407237E3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638175"/>
            <a:ext cx="84391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87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3191</TotalTime>
  <Words>90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najme</dc:creator>
  <cp:lastModifiedBy>s</cp:lastModifiedBy>
  <cp:revision>243</cp:revision>
  <dcterms:created xsi:type="dcterms:W3CDTF">2016-01-07T00:58:21Z</dcterms:created>
  <dcterms:modified xsi:type="dcterms:W3CDTF">2020-04-14T16:39:38Z</dcterms:modified>
</cp:coreProperties>
</file>